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A49FA-1BEC-4F07-AEF6-4355CDC8A28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5150-0E6C-486C-B1FC-B096AC30AB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qa/imgres?imgurl=http://i.treehugger.com/images/2007/5/24/nrel-photovoltaic.jpg&amp;imgrefurl=http://solarizeit.blogspot.com/2008_07_01_archive.html&amp;usg=__S_ryg4pm9PQHaQ50OnwFaNIDM1s=&amp;h=294&amp;w=468&amp;sz=52&amp;hl=en&amp;start=2&amp;zoom=1&amp;tbnid=jWl1WbAJEoRbvM:&amp;tbnh=80&amp;tbnw=128&amp;ei=r5qlTYO3MIXwrQfMw8HsCQ&amp;prev=/images?q=other+ways+to+produce+energy&amp;um=1&amp;hl=en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qa/imgres?imgurl=http://img714.imageshack.us/img714/1944/howtoconserveenergywith.jpg&amp;imgrefurl=http://www.healthproductagents.com/catalog/images/img.php?u=conserving-energy-at-home-appliances&amp;usg=__M8wA9_mMfQcQpnzhRIS8hXqqBJg=&amp;h=290&amp;w=290&amp;sz=10&amp;hl=en&amp;start=19&amp;zoom=1&amp;tbnid=1PhhM6lbKRg0iM:&amp;tbnh=115&amp;tbnw=115&amp;ei=tZalTaTEG8SHrAe9utiyCA&amp;prev=/search?q=conserving+electricity+at+home&amp;um=1&amp;hl=en&amp;sa=N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qa/imgres?imgurl=http://www.pesinc.org/images/Energy%20Star%20Pie%20Chart.gif&amp;imgrefurl=http://www.pesinc.org/FAQ.htm&amp;usg=__h8W9GddpT_g7dBLnUrAaPqzCxxg=&amp;h=280&amp;w=414&amp;sz=11&amp;hl=en&amp;start=1&amp;zoom=1&amp;tbnid=5hW2OeVgnlcqGM:&amp;tbnh=85&amp;tbnw=125&amp;ei=OpqlTbagDJGsrAfE8P3wCQ&amp;prev=/images?q=pie+chart+on+types+of+energy+wasted&amp;um=1&amp;hl=en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qa/imgres?imgurl=http://www.geography.hunter.cuny.edu/~tbw/wc.notes/14.climate.change/US.energy.consumption.pie.chart.jpg&amp;imgrefurl=http://vidgametech.wordpress.com/&amp;usg=__GXqtTJsBRa-4oNzLSz1TRuun_ls=&amp;h=497&amp;w=762&amp;sz=31&amp;hl=en&amp;start=1&amp;zoom=1&amp;tbnid=ZUbamvA58DC-1M:&amp;tbnh=93&amp;tbnw=142&amp;ei=_JmlTabfGoHmrAe1nuzsCQ&amp;prev=/images?q=pie+chart+on+types+of+energy+used&amp;um=1&amp;hl=en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qa/imgres?imgurl=http://images1.memegenerator.net/ImageMacro/5748592/ARE-YOU-WASTING-ENERGY.jpg?imageSize=Medium&amp;generatorName=BIEN-CTM&amp;imgrefurl=http://memegenerator.net/BIEN-CTM/ImageMacro/5748592/ARE-YOU-WASTING-ENERGY&amp;usg=__btybmXgNKmiaOwE9kWyp8q_KN9M=&amp;h=360&amp;w=303&amp;sz=78&amp;hl=en&amp;start=5&amp;zoom=1&amp;tbnid=kA53lFco-IlJOM:&amp;tbnh=121&amp;tbnw=102&amp;ei=QZilTc_kHMWurAfQvJ3mCQ&amp;prev=/search?q=wasting+energy&amp;um=1&amp;hl=en&amp;sa=X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qa/imgres?imgurl=http://cf.ltkcdn.net/greenliving/images/std/131876-300x199-whyconserveenergy.JPG&amp;imgrefurl=http://greenliving.lovetoknow.com/tips-conserving-electricity&amp;usg=__y9Fw4fM772WJ4DdZ_D6rqb-LRiQ=&amp;h=199&amp;w=300&amp;sz=9&amp;hl=en&amp;start=20&amp;zoom=1&amp;tbnid=z67vmZJuBrW17M:&amp;tbnh=77&amp;tbnw=116&amp;ei=65alTa_MBsXqrAfo_4DxCQ&amp;prev=/search?q=conserving+electricity+at+home&amp;um=1&amp;hl=en&amp;sa=N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qa/imgres?imgurl=http://images1.memegenerator.net/ImageMacro/5766652/I-keep-my-MacBook-unplugged-Wasting-energy-is-so-mainstream.jpg?imageSize=Medium&amp;generatorName=Hipster-Kitty&amp;imgrefurl=http://memegenerator.net/Hipster-Kitty/ImageMacro/5766652/I-keep-my-MacBook-unplugged-Wasting-energy-is-so-mainstream&amp;usg=__lQOZq8xVwXi4kzVjNFimIgU-V4Y=&amp;h=358&amp;w=360&amp;sz=79&amp;hl=en&amp;start=3&amp;zoom=1&amp;tbnid=l-ch7Zw95qLNlM:&amp;tbnh=120&amp;tbnw=121&amp;ei=wpelTdjSN4TqrAevhIXsCQ&amp;prev=/search?q=wasting+energy&amp;um=1&amp;hl=en&amp;sa=X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qa/imgres?imgurl=http://www.teachengineering.com/collection/cub_/lessons/cub_images/cub_energy2_lesson02_activity1_clip1.jpg&amp;imgrefurl=http://www.teachengineering.com/view_activity.php?url=http://www.teachengineering.com/collection/cub_/activities/cub_energy2/cub_energy2_lesson02_activity1.xml&amp;usg=__N8S5jM7I6Kp5_RE_n6FDmusil_Q=&amp;h=220&amp;w=494&amp;sz=15&amp;hl=en&amp;start=10&amp;zoom=1&amp;tbnid=xKrvjyX7xMbLGM:&amp;tbnh=58&amp;tbnw=130&amp;ei=p5ilTZvQEMzsrQerxujdCQ&amp;prev=/search?q=wasting+energy&amp;um=1&amp;hl=en&amp;sa=X&amp;rlz=1R2SKPB_enQA349&amp;biw=1345&amp;bih=555&amp;tbm=isch&amp;um=1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>
            <a:prstTxWarp prst="textCurveDown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Conserving electricity</a:t>
            </a:r>
            <a:endParaRPr lang="en-US" b="1" dirty="0">
              <a:ln/>
              <a:solidFill>
                <a:schemeClr val="accent3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Sareth, Nina, Marzia, Ahmed And Sultan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g_hi" descr="http://t1.gstatic.com/images?q=tbn:ANd9GcTfolsWotlY8-O3uRhviqZxUL1gUVTAwTdDYrT8O2TdcjXaP4XQww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rg_hi" descr="http://t1.gstatic.com/images?q=tbn:ANd9GcSxkmS3U3FZpXato3vZhBTNc3DKwKZ3yO6NQlPXqlaDeq83lEQu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Pie chart on electricity used in a normal house.</a:t>
            </a:r>
            <a:endParaRPr lang="en-US" sz="6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rg_hi" descr="http://t2.gstatic.com/images?q=tbn:ANd9GcRnuPU_uPFKxNHTq2N2qYEIvTH5o5O8C2VFaKrl4zNH5j9WOnzrIw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Pie chart on natural resources used to make energy.</a:t>
            </a:r>
            <a:endParaRPr lang="en-US" sz="6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g_hi" descr="http://t2.gstatic.com/images?q=tbn:ANd9GcTXguP_9K-j6BUTsRMTlnJ7EKXMslEhsAr8zfntbgqwl5DmRgNZv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2.gstatic.com/images?q=tbn:ANd9GcSWkRpEv_PkwcvGQbsiuxBGzjZQ5WXA0TNtYjdT0nSI24ccCV_VO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19600" cy="3314700"/>
          </a:xfrm>
          <a:prstGeom prst="rect">
            <a:avLst/>
          </a:prstGeom>
          <a:noFill/>
        </p:spPr>
      </p:pic>
      <p:pic>
        <p:nvPicPr>
          <p:cNvPr id="19460" name="Picture 4" descr="http://t0.gstatic.com/images?q=tbn:ANd9GcSFTWvHPSSvLWClFCjCCjab_hjp_97HFhwBX5ssTcdC6XYIBEgx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590800"/>
            <a:ext cx="4724400" cy="4267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9563875">
            <a:off x="1253301" y="235467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Thank You </a:t>
            </a:r>
            <a:endParaRPr lang="en-US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00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Cause</a:t>
            </a:r>
            <a:endParaRPr lang="en-US" sz="100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352800"/>
            <a:ext cx="8458200" cy="1323439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isometricOffAxis2Left"/>
              <a:lightRig rig="threePt" dir="t"/>
            </a:scene3d>
          </a:bodyPr>
          <a:lstStyle/>
          <a:p>
            <a:r>
              <a:rPr lang="en-US" sz="8000" dirty="0" smtClean="0">
                <a:effectLst>
                  <a:reflection blurRad="6350" stA="55000" endA="50" endPos="85000" dir="5400000" sy="-100000" algn="bl" rotWithShape="0"/>
                </a:effectLst>
              </a:rPr>
              <a:t>Wasting electricity</a:t>
            </a:r>
            <a:endParaRPr lang="en-US" sz="8000" dirty="0"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t0.gstatic.com/images?q=tbn:ANd9GcR3im6JJi4Qb23SlUEtQLqe0sQ-q3PuMTlHIxxK6xXR7xMysdOh9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1.gstatic.com/images?q=tbn:ANd9GcS2B416r-rq3r0JYo6O9UEtiro6lfvso8rqW9yWwWMtiFd5-9tu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rg_hi" descr="http://t3.gstatic.com/images?q=tbn:ANd9GcQDtE2Cmyr4uBSgZqyj__DcPS7MDBP1nx5q6JdhpYEdikyiohxp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g_hi" descr="http://t3.gstatic.com/images?q=tbn:ANd9GcTm41keLMotOQIraUj_1be_yA7vK187fioSKvdAp7uzs1KmCTqa0w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1676400"/>
            <a:ext cx="7848600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Action</a:t>
            </a:r>
            <a:endParaRPr lang="en-US" sz="20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g_hi" descr="http://t1.gstatic.com/images?q=tbn:ANd9GcSRE67riukqwiJPgSNtKeC8V4XbRUChwXjOJZxDE5g4Fzd90JwK">
            <a:hlinkClick r:id="rId2"/>
          </p:cNvPr>
          <p:cNvPicPr/>
          <p:nvPr/>
        </p:nvPicPr>
        <p:blipFill>
          <a:blip r:embed="rId3" cstate="print"/>
          <a:srcRect b="8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g_hi" descr="http://t3.gstatic.com/images?q=tbn:ANd9GcQurizSuLuU4-yrK6EAPcPEIA64ZPhEBDn_eQTg3KMJGLu-2UC3F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19</Words>
  <Application>Microsoft Office PowerPoint</Application>
  <PresentationFormat>On-screen Show (4:3)</PresentationFormat>
  <Paragraphs>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Conserving electricity</vt:lpstr>
      <vt:lpstr>Cause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     Pie chart on electricity used in a normal house.</vt:lpstr>
      <vt:lpstr>Slide 13</vt:lpstr>
      <vt:lpstr>     Pie chart on natural resources used to make energy.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Conserving electricity</dc:title>
  <dc:creator>Kumaresan</dc:creator>
  <cp:lastModifiedBy>Kumaresan</cp:lastModifiedBy>
  <cp:revision>5</cp:revision>
  <dcterms:created xsi:type="dcterms:W3CDTF">2011-04-17T04:41:41Z</dcterms:created>
  <dcterms:modified xsi:type="dcterms:W3CDTF">2011-04-17T05:23:32Z</dcterms:modified>
</cp:coreProperties>
</file>